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1" r:id="rId12"/>
    <p:sldId id="27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>
        <p:scale>
          <a:sx n="66" d="100"/>
          <a:sy n="66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EC0BF-7FFB-47C8-97C0-84A8C37C5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403431-413E-4CD8-8328-6BD3572DA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271CFE-7A07-40D2-A13F-953BE33D5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A75D1-3D0C-4A70-82A5-4F12F70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B3FF97-2D9A-4B68-B156-2C6C90B6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41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6800F-5011-4AE1-9DEB-356237F2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832D22-6D2C-4546-986E-350517302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2CCF3A-9D73-4CBF-A26C-EE6C6CD35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A51037-5225-44EC-9097-E50DA5E4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3A25CB-A2D3-4DF5-81B4-526F0B459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9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D3E926-3A83-4A24-91E5-68F7025DC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660AD7-1C9B-4037-AF1A-1C65FAC49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3D6053-BFE1-4D0F-A254-6DF2C56D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53BD80-50BD-4F90-914F-F932FBF7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3D5A06-EE15-4256-A0AF-359E1125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62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C74C6-527D-44AD-8E2C-B10FDD44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990E65-6490-407D-9B3D-FC1210432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6C8559-5277-4458-8075-7AA728111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F5310-78E5-41FF-9CA7-F4BE14DC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4F061-8B55-4542-8C5D-26753DB4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47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20418-595B-4F20-8E20-D3F575D5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405C2-1D4E-42E9-B4E7-894425C01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709A52-D0EA-497F-AD4B-17A44DD6F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F6D1CF-9927-4BD8-9AF4-1F4C103D8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326F76-0CCB-4FC5-A091-17C5B769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3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716FA-E225-43FD-A9F7-B1FD93F0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A6E9D0-C340-4EF4-9EF6-263C9D2E4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9D081A-A9EB-4C55-9C56-19307BB21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09721E-15BD-4BC1-9BF0-A21CF7C4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437A9-A900-48B3-A83A-63D0D015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0B437D-E134-4143-8F74-50C428F43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173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616E3-CE63-43F2-86EB-CBBD3683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7872B5-63C1-4AA1-B3D5-2C5EE43B9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A87973-1F50-4492-8055-ADC67D3A8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F2A554-D3AA-4D14-AE13-4D50A6D98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C440B5-A0D0-4579-B970-C375119EE6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67D237-0378-4C8E-BA65-987656DD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38DA68-A062-47C4-B315-6571B5280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EAD654-07B4-4728-B63F-11388197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17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86B6F-01EA-42AE-9665-E9B944820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B781DF-F3FE-4C63-95EC-535E9CA3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DE5FB9-BCD7-4CBF-8044-B0545AAD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B9CEBC-13D3-43F0-AB5D-5955A3646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47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B24F801-E109-4346-8CD2-BE6B41C59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7D2AEE-2673-4483-9D02-6536F0866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A8E94B-7B61-45F3-8658-5CD0696BD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4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CDF04-2A83-4161-BC07-454776406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C4B75-E165-4108-A138-BA8DEBCF2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0B9B92-42A0-4879-A994-1291D0FA8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8FD3D-951B-4AD0-B034-6B8460B02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99CCEC-0D09-4FAC-AE7C-C375B5D3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528746-B1CC-4450-B548-6695A108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5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65842-C9CA-4783-A265-E18CEDC1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F6CB75-174D-4F0B-A3BB-BE1AE7ADD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4D9BC2-15D0-431A-BAAC-9DB638860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FF152E-930F-4DCA-A6A8-54CFBDB0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A38EFF-CEE2-43EC-B33E-1E694EFA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9D085-2B2C-4C4E-8052-236AB5A4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62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8515D-A4A9-45EC-8C6B-B0EB1F50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30B416-7E17-44EE-9A74-00D8D5F6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B4D66-FCD1-4392-BBAC-148617E07D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AEFF8-EDCB-4742-8848-88EB32F1C053}" type="datetimeFigureOut">
              <a:rPr lang="ru-RU" smtClean="0"/>
              <a:t>09.04.2019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4131A6-0B13-4E42-8D62-4CDF15DC2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3066E1-170C-4CBA-95D9-D07ECE517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7335B-5292-4BCA-B16F-35477643F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97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C0278-B094-42B5-8DF3-06DCDEA32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BD1E41-F362-4780-BDF5-5BDA528706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CD358A-0812-4F55-BAE5-7C19EF3B9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" y="0"/>
            <a:ext cx="12187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6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3A30FC-DAD5-42D3-A8AF-CFC7CC5A6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2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E3F455-1C12-4552-8775-5047F9A9C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0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9833DB-868D-46DE-B41A-119D561A8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84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CF3185-1C18-49AA-9CD7-519C78D22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EE4452-85CF-4AEE-83AC-380BEE69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1C4EAD-22D4-499B-9367-8CC40C456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01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BCB855-5E0C-4A04-8AB7-603449CC2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2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1E3398-FD82-448C-B265-6D124011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06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5CCFA-318F-41A7-A840-627A51F8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3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EE151C-ED49-40AF-9FFE-3BBC6E0D4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63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229609-4372-41DE-95A5-843EE2E0E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741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Hanna Markiyanchyk</dc:creator>
  <cp:lastModifiedBy>Andrei Ryzhankov</cp:lastModifiedBy>
  <cp:revision>7</cp:revision>
  <dcterms:created xsi:type="dcterms:W3CDTF">2019-03-18T08:29:04Z</dcterms:created>
  <dcterms:modified xsi:type="dcterms:W3CDTF">2019-04-09T06:22:02Z</dcterms:modified>
</cp:coreProperties>
</file>