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тайне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настораживает. СПРОСИ у родителей, </a:t>
            </a:r>
            <a:br>
              <a:rPr lang="ru-RU" sz="1500" dirty="0"/>
            </a:br>
            <a:r>
              <a:rPr lang="ru-RU" sz="1500" dirty="0"/>
              <a:t>если непонятно. РАССКАЖИ взрослым о любой угрозе </a:t>
            </a:r>
            <a:br>
              <a:rPr lang="ru-RU" sz="1500" dirty="0"/>
            </a:br>
            <a:r>
              <a:rPr lang="ru-RU" sz="1500" dirty="0"/>
              <a:t>или 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br>
              <a:rPr lang="ru-RU" sz="1500" dirty="0"/>
            </a:br>
            <a:r>
              <a:rPr lang="ru-RU" sz="1500" dirty="0"/>
              <a:t>Настрой 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«выгодным» 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безопасного поведения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br>
              <a:rPr lang="ru-RU" sz="1600" dirty="0"/>
            </a:br>
            <a:r>
              <a:rPr lang="ru-RU" sz="1600" dirty="0"/>
              <a:t>Телефонные мошенники — 77,9%</a:t>
            </a:r>
            <a:br>
              <a:rPr lang="ru-RU" sz="1600" dirty="0"/>
            </a:br>
            <a:r>
              <a:rPr lang="ru-RU" sz="1600" dirty="0"/>
              <a:t>Обман в сфере услуг — 65,6%</a:t>
            </a:r>
          </a:p>
          <a:p>
            <a:r>
              <a:rPr lang="ru-RU" sz="1600" b="1" dirty="0"/>
              <a:t>Мужчины</a:t>
            </a:r>
            <a:br>
              <a:rPr lang="ru-RU" sz="1600" dirty="0"/>
            </a:br>
            <a:r>
              <a:rPr lang="ru-RU" sz="1600" dirty="0"/>
              <a:t>Мошенничество на сайтах знакомств — 84,8%</a:t>
            </a:r>
          </a:p>
          <a:p>
            <a:r>
              <a:rPr lang="ru-RU" sz="1600" b="1" dirty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телефонное 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псевдо-инвестиции (65,4%), дистанционные сделки с недвижимостью (56,3%)</a:t>
            </a:r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(53,1%)</a:t>
            </a:r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/>
              <a:t>безработные</a:t>
            </a:r>
            <a:r>
              <a:rPr lang="ru-RU" sz="1600" dirty="0"/>
              <a:t> чаще попадают в инвестиционные ловушки (46,2%)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и мессенджерах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мошенничества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ошибок: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его </a:t>
            </a:r>
            <a:r>
              <a:rPr kumimoji="0" lang="ru-RU" sz="19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международная конференция по евразийской безопасности,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четкие 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разрешенные 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контроль и общие аккаунты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/>
              <a:t>«Бесплатные»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заманить 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украсть 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запросы от 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воспользоваться 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выдавая 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шантажировать 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унизить 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вовлечь 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575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Тычина Мария Станиславовна</cp:lastModifiedBy>
  <cp:revision>434</cp:revision>
  <dcterms:created xsi:type="dcterms:W3CDTF">2024-07-24T10:48:12Z</dcterms:created>
  <dcterms:modified xsi:type="dcterms:W3CDTF">2025-11-13T05:14:29Z</dcterms:modified>
</cp:coreProperties>
</file>